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797675" cy="9926638"/>
  <p:custShowLst>
    <p:custShow name="短縮版" id="0">
      <p:sldLst>
        <p:sld r:id="rId2"/>
        <p:sld r:id="rId4"/>
        <p:sld r:id="rId5"/>
        <p:sld r:id="rId8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03" autoAdjust="0"/>
    <p:restoredTop sz="94683" autoAdjust="0"/>
  </p:normalViewPr>
  <p:slideViewPr>
    <p:cSldViewPr snapToGrid="0">
      <p:cViewPr varScale="1">
        <p:scale>
          <a:sx n="72" d="100"/>
          <a:sy n="72" d="100"/>
        </p:scale>
        <p:origin x="66" y="22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0" d="100"/>
          <a:sy n="70" d="100"/>
        </p:scale>
        <p:origin x="2844" y="-3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運転音（dB）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従来品</c:v>
                </c:pt>
                <c:pt idx="1">
                  <c:v>UZUMAKI</c:v>
                </c:pt>
                <c:pt idx="2">
                  <c:v>おやすみモード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70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2C-4782-B123-A6A5293F11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95515103"/>
        <c:axId val="1747915071"/>
        <c:axId val="0"/>
      </c:bar3DChart>
      <c:catAx>
        <c:axId val="16955151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47915071"/>
        <c:crosses val="autoZero"/>
        <c:auto val="1"/>
        <c:lblAlgn val="ctr"/>
        <c:lblOffset val="100"/>
        <c:noMultiLvlLbl val="0"/>
      </c:catAx>
      <c:valAx>
        <c:axId val="17479150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955151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8A15B4-C227-43C8-98A3-A00E0972F471}" type="doc">
      <dgm:prSet loTypeId="urn:microsoft.com/office/officeart/2005/8/layout/hProcess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8723C904-CDFD-4F61-9DE7-06CA4A4C3374}">
      <dgm:prSet phldrT="[テキスト]"/>
      <dgm:spPr/>
      <dgm:t>
        <a:bodyPr/>
        <a:lstStyle/>
        <a:p>
          <a:r>
            <a:rPr kumimoji="1" lang="en-US" altLang="ja-JP"/>
            <a:t>Start</a:t>
          </a:r>
          <a:endParaRPr kumimoji="1" lang="ja-JP" altLang="en-US" dirty="0"/>
        </a:p>
      </dgm:t>
    </dgm:pt>
    <dgm:pt modelId="{D7311B1D-3FEB-44C0-BBB5-C2D20B406CC9}" type="parTrans" cxnId="{25874B1D-0084-4F49-B080-5EBBC275E718}">
      <dgm:prSet/>
      <dgm:spPr/>
      <dgm:t>
        <a:bodyPr/>
        <a:lstStyle/>
        <a:p>
          <a:endParaRPr kumimoji="1" lang="ja-JP" altLang="en-US"/>
        </a:p>
      </dgm:t>
    </dgm:pt>
    <dgm:pt modelId="{B508BD97-9105-4F22-9DBC-6E5F1EF5AEC7}" type="sibTrans" cxnId="{25874B1D-0084-4F49-B080-5EBBC275E718}">
      <dgm:prSet/>
      <dgm:spPr/>
      <dgm:t>
        <a:bodyPr/>
        <a:lstStyle/>
        <a:p>
          <a:endParaRPr kumimoji="1" lang="ja-JP" altLang="en-US"/>
        </a:p>
      </dgm:t>
    </dgm:pt>
    <dgm:pt modelId="{72AD278D-4EE8-415F-A499-2CC76D337629}">
      <dgm:prSet phldrT="[テキスト]" custT="1"/>
      <dgm:spPr/>
      <dgm:t>
        <a:bodyPr/>
        <a:lstStyle/>
        <a:p>
          <a:r>
            <a:rPr kumimoji="1" lang="ja-JP" altLang="en-US" sz="1400" dirty="0"/>
            <a:t>こね</a:t>
          </a:r>
        </a:p>
      </dgm:t>
    </dgm:pt>
    <dgm:pt modelId="{EEE753E4-8DE1-43D6-BB4C-7FDB8A12D183}" type="parTrans" cxnId="{506E5978-02FD-4D25-BC4B-FE632E0F2620}">
      <dgm:prSet/>
      <dgm:spPr/>
      <dgm:t>
        <a:bodyPr/>
        <a:lstStyle/>
        <a:p>
          <a:endParaRPr kumimoji="1" lang="ja-JP" altLang="en-US"/>
        </a:p>
      </dgm:t>
    </dgm:pt>
    <dgm:pt modelId="{2C166B24-BE16-4B54-AA2B-D95D22B56666}" type="sibTrans" cxnId="{506E5978-02FD-4D25-BC4B-FE632E0F2620}">
      <dgm:prSet/>
      <dgm:spPr/>
      <dgm:t>
        <a:bodyPr/>
        <a:lstStyle/>
        <a:p>
          <a:endParaRPr kumimoji="1" lang="ja-JP" altLang="en-US"/>
        </a:p>
      </dgm:t>
    </dgm:pt>
    <dgm:pt modelId="{D39A49DE-5201-42F0-ABB9-0F1191F5C35F}">
      <dgm:prSet phldrT="[テキスト]" custT="1"/>
      <dgm:spPr/>
      <dgm:t>
        <a:bodyPr/>
        <a:lstStyle/>
        <a:p>
          <a:r>
            <a:rPr kumimoji="1" lang="ja-JP" altLang="en-US" sz="1400" dirty="0"/>
            <a:t>一次発酵</a:t>
          </a:r>
        </a:p>
      </dgm:t>
    </dgm:pt>
    <dgm:pt modelId="{B1452CF5-8AA6-40B1-AF2F-942F2E45D8ED}" type="parTrans" cxnId="{EAEBC212-2E0E-4F6F-8C17-91D70D03AA29}">
      <dgm:prSet/>
      <dgm:spPr/>
      <dgm:t>
        <a:bodyPr/>
        <a:lstStyle/>
        <a:p>
          <a:endParaRPr kumimoji="1" lang="ja-JP" altLang="en-US"/>
        </a:p>
      </dgm:t>
    </dgm:pt>
    <dgm:pt modelId="{55224414-DBCF-446E-95E8-E00CEAC3C50D}" type="sibTrans" cxnId="{EAEBC212-2E0E-4F6F-8C17-91D70D03AA29}">
      <dgm:prSet/>
      <dgm:spPr/>
      <dgm:t>
        <a:bodyPr/>
        <a:lstStyle/>
        <a:p>
          <a:endParaRPr kumimoji="1" lang="ja-JP" altLang="en-US"/>
        </a:p>
      </dgm:t>
    </dgm:pt>
    <dgm:pt modelId="{063C0AAE-CBB8-4A2C-94C8-49B4F3F0F6EF}">
      <dgm:prSet phldrT="[テキスト]"/>
      <dgm:spPr/>
      <dgm:t>
        <a:bodyPr/>
        <a:lstStyle/>
        <a:p>
          <a:r>
            <a:rPr kumimoji="1" lang="en-US" altLang="ja-JP" dirty="0"/>
            <a:t>15</a:t>
          </a:r>
          <a:endParaRPr kumimoji="1" lang="ja-JP" altLang="en-US" dirty="0"/>
        </a:p>
      </dgm:t>
    </dgm:pt>
    <dgm:pt modelId="{3C331B39-3260-4887-9717-12CCFF11475A}" type="parTrans" cxnId="{CBF3CC6A-EDAA-4E0C-BC5C-8AF4BA3421FD}">
      <dgm:prSet/>
      <dgm:spPr/>
      <dgm:t>
        <a:bodyPr/>
        <a:lstStyle/>
        <a:p>
          <a:endParaRPr kumimoji="1" lang="ja-JP" altLang="en-US"/>
        </a:p>
      </dgm:t>
    </dgm:pt>
    <dgm:pt modelId="{C411F8F5-0B5F-4EF9-9928-6E6FBD12CBDE}" type="sibTrans" cxnId="{CBF3CC6A-EDAA-4E0C-BC5C-8AF4BA3421FD}">
      <dgm:prSet/>
      <dgm:spPr/>
      <dgm:t>
        <a:bodyPr/>
        <a:lstStyle/>
        <a:p>
          <a:endParaRPr kumimoji="1" lang="ja-JP" altLang="en-US"/>
        </a:p>
      </dgm:t>
    </dgm:pt>
    <dgm:pt modelId="{8FB5BBC4-FDCC-497D-A212-F4822D292FC4}">
      <dgm:prSet phldrT="[テキスト]" custT="1"/>
      <dgm:spPr/>
      <dgm:t>
        <a:bodyPr/>
        <a:lstStyle/>
        <a:p>
          <a:r>
            <a:rPr kumimoji="1" lang="ja-JP" altLang="en-US" sz="1400" dirty="0"/>
            <a:t>こね</a:t>
          </a:r>
        </a:p>
      </dgm:t>
    </dgm:pt>
    <dgm:pt modelId="{A734F172-6A22-4F95-9D98-8A275D0A36F4}" type="parTrans" cxnId="{280D0401-658C-4887-801B-B12F23D9363E}">
      <dgm:prSet/>
      <dgm:spPr/>
      <dgm:t>
        <a:bodyPr/>
        <a:lstStyle/>
        <a:p>
          <a:endParaRPr kumimoji="1" lang="ja-JP" altLang="en-US"/>
        </a:p>
      </dgm:t>
    </dgm:pt>
    <dgm:pt modelId="{F181B78D-74F7-4E91-870F-733DFCCF6837}" type="sibTrans" cxnId="{280D0401-658C-4887-801B-B12F23D9363E}">
      <dgm:prSet/>
      <dgm:spPr/>
      <dgm:t>
        <a:bodyPr/>
        <a:lstStyle/>
        <a:p>
          <a:endParaRPr kumimoji="1" lang="ja-JP" altLang="en-US"/>
        </a:p>
      </dgm:t>
    </dgm:pt>
    <dgm:pt modelId="{AD416BA2-432A-4F98-AC73-A0174E95DE6E}">
      <dgm:prSet phldrT="[テキスト]" custT="1"/>
      <dgm:spPr/>
      <dgm:t>
        <a:bodyPr/>
        <a:lstStyle/>
        <a:p>
          <a:r>
            <a:rPr kumimoji="1" lang="ja-JP" altLang="en-US" sz="1400" dirty="0"/>
            <a:t>二次発酵</a:t>
          </a:r>
        </a:p>
      </dgm:t>
    </dgm:pt>
    <dgm:pt modelId="{86A1725A-F379-48B6-8C6B-863E9B3A9F7E}" type="parTrans" cxnId="{D1C8D876-C605-40D5-B2DF-39E0309D303C}">
      <dgm:prSet/>
      <dgm:spPr/>
      <dgm:t>
        <a:bodyPr/>
        <a:lstStyle/>
        <a:p>
          <a:endParaRPr kumimoji="1" lang="ja-JP" altLang="en-US"/>
        </a:p>
      </dgm:t>
    </dgm:pt>
    <dgm:pt modelId="{FCB409C3-9199-49E0-86DA-FAFF8E04521F}" type="sibTrans" cxnId="{D1C8D876-C605-40D5-B2DF-39E0309D303C}">
      <dgm:prSet/>
      <dgm:spPr/>
      <dgm:t>
        <a:bodyPr/>
        <a:lstStyle/>
        <a:p>
          <a:endParaRPr kumimoji="1" lang="ja-JP" altLang="en-US"/>
        </a:p>
      </dgm:t>
    </dgm:pt>
    <dgm:pt modelId="{F5DC0466-50A2-48D8-9E14-9B264D798A41}">
      <dgm:prSet phldrT="[テキスト]"/>
      <dgm:spPr/>
      <dgm:t>
        <a:bodyPr/>
        <a:lstStyle/>
        <a:p>
          <a:r>
            <a:rPr kumimoji="1" lang="en-US" altLang="ja-JP" dirty="0"/>
            <a:t>40</a:t>
          </a:r>
          <a:endParaRPr kumimoji="1" lang="ja-JP" altLang="en-US" dirty="0"/>
        </a:p>
      </dgm:t>
    </dgm:pt>
    <dgm:pt modelId="{A9C39032-F6C3-40A2-A709-71AD7DA8C0D1}" type="parTrans" cxnId="{F635F447-8D42-4014-9110-69ACD0F6F6DF}">
      <dgm:prSet/>
      <dgm:spPr/>
      <dgm:t>
        <a:bodyPr/>
        <a:lstStyle/>
        <a:p>
          <a:endParaRPr kumimoji="1" lang="ja-JP" altLang="en-US"/>
        </a:p>
      </dgm:t>
    </dgm:pt>
    <dgm:pt modelId="{A84ED4FE-B36A-46B8-AE5B-EAC504921957}" type="sibTrans" cxnId="{F635F447-8D42-4014-9110-69ACD0F6F6DF}">
      <dgm:prSet/>
      <dgm:spPr/>
      <dgm:t>
        <a:bodyPr/>
        <a:lstStyle/>
        <a:p>
          <a:endParaRPr kumimoji="1" lang="ja-JP" altLang="en-US"/>
        </a:p>
      </dgm:t>
    </dgm:pt>
    <dgm:pt modelId="{6F443731-294A-47D8-9E31-9E76F5BE9023}">
      <dgm:prSet phldrT="[テキスト]" custT="1"/>
      <dgm:spPr/>
      <dgm:t>
        <a:bodyPr/>
        <a:lstStyle/>
        <a:p>
          <a:r>
            <a:rPr kumimoji="1" lang="ja-JP" altLang="en-US" sz="1400" dirty="0"/>
            <a:t>焼き</a:t>
          </a:r>
        </a:p>
      </dgm:t>
    </dgm:pt>
    <dgm:pt modelId="{939AE4C9-FA05-456E-B358-4A0BC9A7E3DF}" type="parTrans" cxnId="{2B0CE588-2931-46EC-94B6-71A87F0D3950}">
      <dgm:prSet/>
      <dgm:spPr/>
      <dgm:t>
        <a:bodyPr/>
        <a:lstStyle/>
        <a:p>
          <a:endParaRPr kumimoji="1" lang="ja-JP" altLang="en-US"/>
        </a:p>
      </dgm:t>
    </dgm:pt>
    <dgm:pt modelId="{BE2ED89A-4D1A-425D-91AF-12F674FAC59C}" type="sibTrans" cxnId="{2B0CE588-2931-46EC-94B6-71A87F0D3950}">
      <dgm:prSet/>
      <dgm:spPr/>
      <dgm:t>
        <a:bodyPr/>
        <a:lstStyle/>
        <a:p>
          <a:endParaRPr kumimoji="1" lang="ja-JP" altLang="en-US"/>
        </a:p>
      </dgm:t>
    </dgm:pt>
    <dgm:pt modelId="{B729F9C1-6DD2-420F-8AFE-C9EA7001F64E}">
      <dgm:prSet/>
      <dgm:spPr/>
      <dgm:t>
        <a:bodyPr/>
        <a:lstStyle/>
        <a:p>
          <a:r>
            <a:rPr kumimoji="1" lang="en-US" altLang="ja-JP" dirty="0"/>
            <a:t>55</a:t>
          </a:r>
          <a:endParaRPr kumimoji="1" lang="ja-JP" altLang="en-US" dirty="0"/>
        </a:p>
      </dgm:t>
    </dgm:pt>
    <dgm:pt modelId="{4301E73B-B2F4-4406-9B0D-85A04F7FDDFF}" type="parTrans" cxnId="{2EBBA6FF-724E-49DC-B061-E53E3D67807D}">
      <dgm:prSet/>
      <dgm:spPr/>
      <dgm:t>
        <a:bodyPr/>
        <a:lstStyle/>
        <a:p>
          <a:endParaRPr kumimoji="1" lang="ja-JP" altLang="en-US"/>
        </a:p>
      </dgm:t>
    </dgm:pt>
    <dgm:pt modelId="{F8421449-01D1-4800-9739-C552C22C26D4}" type="sibTrans" cxnId="{2EBBA6FF-724E-49DC-B061-E53E3D67807D}">
      <dgm:prSet/>
      <dgm:spPr/>
      <dgm:t>
        <a:bodyPr/>
        <a:lstStyle/>
        <a:p>
          <a:endParaRPr kumimoji="1" lang="ja-JP" altLang="en-US"/>
        </a:p>
      </dgm:t>
    </dgm:pt>
    <dgm:pt modelId="{8FE28E3A-4D2E-4563-8D63-1E122C27C0BB}">
      <dgm:prSet custT="1"/>
      <dgm:spPr/>
      <dgm:t>
        <a:bodyPr/>
        <a:lstStyle/>
        <a:p>
          <a:r>
            <a:rPr kumimoji="1" lang="ja-JP" altLang="en-US" sz="2000" dirty="0"/>
            <a:t>出来上がり</a:t>
          </a:r>
          <a:r>
            <a:rPr kumimoji="1" lang="ja-JP" altLang="en-US" sz="1400" dirty="0"/>
            <a:t>！</a:t>
          </a:r>
        </a:p>
      </dgm:t>
    </dgm:pt>
    <dgm:pt modelId="{4A0A586A-A5DB-4AA3-B238-541E2D073A07}" type="parTrans" cxnId="{AC825BC1-2CA2-4198-91CE-FF9C5B5541F0}">
      <dgm:prSet/>
      <dgm:spPr/>
      <dgm:t>
        <a:bodyPr/>
        <a:lstStyle/>
        <a:p>
          <a:endParaRPr kumimoji="1" lang="ja-JP" altLang="en-US"/>
        </a:p>
      </dgm:t>
    </dgm:pt>
    <dgm:pt modelId="{6E8D42FA-E211-42F7-9654-F90E782EB240}" type="sibTrans" cxnId="{AC825BC1-2CA2-4198-91CE-FF9C5B5541F0}">
      <dgm:prSet/>
      <dgm:spPr/>
      <dgm:t>
        <a:bodyPr/>
        <a:lstStyle/>
        <a:p>
          <a:endParaRPr kumimoji="1" lang="ja-JP" altLang="en-US"/>
        </a:p>
      </dgm:t>
    </dgm:pt>
    <dgm:pt modelId="{B146EBBB-5333-45B4-ACD8-C5AABF0A34AE}" type="pres">
      <dgm:prSet presAssocID="{528A15B4-C227-43C8-98A3-A00E0972F471}" presName="theList" presStyleCnt="0">
        <dgm:presLayoutVars>
          <dgm:dir/>
          <dgm:animLvl val="lvl"/>
          <dgm:resizeHandles val="exact"/>
        </dgm:presLayoutVars>
      </dgm:prSet>
      <dgm:spPr/>
    </dgm:pt>
    <dgm:pt modelId="{2C388547-00E6-451F-A8D9-C6000F5D5262}" type="pres">
      <dgm:prSet presAssocID="{8723C904-CDFD-4F61-9DE7-06CA4A4C3374}" presName="compNode" presStyleCnt="0"/>
      <dgm:spPr/>
    </dgm:pt>
    <dgm:pt modelId="{D9C86FE1-6729-40E9-B8FA-D30FD3993A5B}" type="pres">
      <dgm:prSet presAssocID="{8723C904-CDFD-4F61-9DE7-06CA4A4C3374}" presName="noGeometry" presStyleCnt="0"/>
      <dgm:spPr/>
    </dgm:pt>
    <dgm:pt modelId="{34F65FB6-F8A6-40E4-BC1F-00681E1F58A1}" type="pres">
      <dgm:prSet presAssocID="{8723C904-CDFD-4F61-9DE7-06CA4A4C3374}" presName="childTextVisible" presStyleLbl="bgAccFollowNode1" presStyleIdx="0" presStyleCnt="4">
        <dgm:presLayoutVars>
          <dgm:bulletEnabled val="1"/>
        </dgm:presLayoutVars>
      </dgm:prSet>
      <dgm:spPr/>
    </dgm:pt>
    <dgm:pt modelId="{7222F3FA-51C5-4D0F-A831-52795B6F667E}" type="pres">
      <dgm:prSet presAssocID="{8723C904-CDFD-4F61-9DE7-06CA4A4C3374}" presName="childTextHidden" presStyleLbl="bgAccFollowNode1" presStyleIdx="0" presStyleCnt="4"/>
      <dgm:spPr/>
    </dgm:pt>
    <dgm:pt modelId="{9890FFF0-F9E5-4824-B4F5-0F2959207064}" type="pres">
      <dgm:prSet presAssocID="{8723C904-CDFD-4F61-9DE7-06CA4A4C3374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25B6976-1C6A-40A5-96B7-44B0BAE5FC3D}" type="pres">
      <dgm:prSet presAssocID="{8723C904-CDFD-4F61-9DE7-06CA4A4C3374}" presName="aSpace" presStyleCnt="0"/>
      <dgm:spPr/>
    </dgm:pt>
    <dgm:pt modelId="{9689EDEA-FE13-448B-A2D1-A0BE921B9589}" type="pres">
      <dgm:prSet presAssocID="{063C0AAE-CBB8-4A2C-94C8-49B4F3F0F6EF}" presName="compNode" presStyleCnt="0"/>
      <dgm:spPr/>
    </dgm:pt>
    <dgm:pt modelId="{335BE56F-AE05-4686-9D2F-AB7D5213067F}" type="pres">
      <dgm:prSet presAssocID="{063C0AAE-CBB8-4A2C-94C8-49B4F3F0F6EF}" presName="noGeometry" presStyleCnt="0"/>
      <dgm:spPr/>
    </dgm:pt>
    <dgm:pt modelId="{421CA7E9-035C-45F1-A2D2-956E21FFEC60}" type="pres">
      <dgm:prSet presAssocID="{063C0AAE-CBB8-4A2C-94C8-49B4F3F0F6EF}" presName="childTextVisible" presStyleLbl="bgAccFollowNode1" presStyleIdx="1" presStyleCnt="4">
        <dgm:presLayoutVars>
          <dgm:bulletEnabled val="1"/>
        </dgm:presLayoutVars>
      </dgm:prSet>
      <dgm:spPr/>
    </dgm:pt>
    <dgm:pt modelId="{D221CFD3-1759-490E-ACB8-DDCFB9A7BB5F}" type="pres">
      <dgm:prSet presAssocID="{063C0AAE-CBB8-4A2C-94C8-49B4F3F0F6EF}" presName="childTextHidden" presStyleLbl="bgAccFollowNode1" presStyleIdx="1" presStyleCnt="4"/>
      <dgm:spPr/>
    </dgm:pt>
    <dgm:pt modelId="{10CCB21F-1A8A-4798-9E79-B79516DC15DA}" type="pres">
      <dgm:prSet presAssocID="{063C0AAE-CBB8-4A2C-94C8-49B4F3F0F6EF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D73C964A-F452-41FE-8336-A468C12C706D}" type="pres">
      <dgm:prSet presAssocID="{063C0AAE-CBB8-4A2C-94C8-49B4F3F0F6EF}" presName="aSpace" presStyleCnt="0"/>
      <dgm:spPr/>
    </dgm:pt>
    <dgm:pt modelId="{EAA6EFEF-BB23-40EB-B2BC-7A20DE7AF6B1}" type="pres">
      <dgm:prSet presAssocID="{F5DC0466-50A2-48D8-9E14-9B264D798A41}" presName="compNode" presStyleCnt="0"/>
      <dgm:spPr/>
    </dgm:pt>
    <dgm:pt modelId="{3E2CC28B-0E89-4D12-BE9F-13989BA25439}" type="pres">
      <dgm:prSet presAssocID="{F5DC0466-50A2-48D8-9E14-9B264D798A41}" presName="noGeometry" presStyleCnt="0"/>
      <dgm:spPr/>
    </dgm:pt>
    <dgm:pt modelId="{DC4CBB21-5D69-4B8C-981D-92CF11C33A54}" type="pres">
      <dgm:prSet presAssocID="{F5DC0466-50A2-48D8-9E14-9B264D798A41}" presName="childTextVisible" presStyleLbl="bgAccFollowNode1" presStyleIdx="2" presStyleCnt="4">
        <dgm:presLayoutVars>
          <dgm:bulletEnabled val="1"/>
        </dgm:presLayoutVars>
      </dgm:prSet>
      <dgm:spPr/>
    </dgm:pt>
    <dgm:pt modelId="{C6D8F9DD-2F0A-49E6-BF36-EBA21A1E8B33}" type="pres">
      <dgm:prSet presAssocID="{F5DC0466-50A2-48D8-9E14-9B264D798A41}" presName="childTextHidden" presStyleLbl="bgAccFollowNode1" presStyleIdx="2" presStyleCnt="4"/>
      <dgm:spPr/>
    </dgm:pt>
    <dgm:pt modelId="{74C53639-A897-449D-9E18-115D4FBB0810}" type="pres">
      <dgm:prSet presAssocID="{F5DC0466-50A2-48D8-9E14-9B264D798A41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4AF6CE1B-9AB2-49A8-B816-5898D5D7103A}" type="pres">
      <dgm:prSet presAssocID="{F5DC0466-50A2-48D8-9E14-9B264D798A41}" presName="aSpace" presStyleCnt="0"/>
      <dgm:spPr/>
    </dgm:pt>
    <dgm:pt modelId="{9C59EFCC-4F83-4BC5-AF0B-FC8A495CB605}" type="pres">
      <dgm:prSet presAssocID="{B729F9C1-6DD2-420F-8AFE-C9EA7001F64E}" presName="compNode" presStyleCnt="0"/>
      <dgm:spPr/>
    </dgm:pt>
    <dgm:pt modelId="{7CB59F9B-33A6-4593-ABFF-887F63BF2CA8}" type="pres">
      <dgm:prSet presAssocID="{B729F9C1-6DD2-420F-8AFE-C9EA7001F64E}" presName="noGeometry" presStyleCnt="0"/>
      <dgm:spPr/>
    </dgm:pt>
    <dgm:pt modelId="{50280907-89B6-4E4F-9F79-F1E70CDEA507}" type="pres">
      <dgm:prSet presAssocID="{B729F9C1-6DD2-420F-8AFE-C9EA7001F64E}" presName="childTextVisible" presStyleLbl="bgAccFollowNode1" presStyleIdx="3" presStyleCnt="4">
        <dgm:presLayoutVars>
          <dgm:bulletEnabled val="1"/>
        </dgm:presLayoutVars>
      </dgm:prSet>
      <dgm:spPr/>
    </dgm:pt>
    <dgm:pt modelId="{23CF9AA7-C282-4477-B8D3-5238C6759B59}" type="pres">
      <dgm:prSet presAssocID="{B729F9C1-6DD2-420F-8AFE-C9EA7001F64E}" presName="childTextHidden" presStyleLbl="bgAccFollowNode1" presStyleIdx="3" presStyleCnt="4"/>
      <dgm:spPr/>
    </dgm:pt>
    <dgm:pt modelId="{C12FB586-746D-44AC-B881-AA079031F92E}" type="pres">
      <dgm:prSet presAssocID="{B729F9C1-6DD2-420F-8AFE-C9EA7001F64E}" presName="parentText" presStyleLbl="node1" presStyleIdx="3" presStyleCnt="4">
        <dgm:presLayoutVars>
          <dgm:chMax val="1"/>
          <dgm:bulletEnabled val="1"/>
        </dgm:presLayoutVars>
      </dgm:prSet>
      <dgm:spPr/>
    </dgm:pt>
  </dgm:ptLst>
  <dgm:cxnLst>
    <dgm:cxn modelId="{DF13DF00-0305-4F79-8C96-5D7950E31FF6}" type="presOf" srcId="{6F443731-294A-47D8-9E31-9E76F5BE9023}" destId="{DC4CBB21-5D69-4B8C-981D-92CF11C33A54}" srcOrd="0" destOrd="0" presId="urn:microsoft.com/office/officeart/2005/8/layout/hProcess6"/>
    <dgm:cxn modelId="{280D0401-658C-4887-801B-B12F23D9363E}" srcId="{063C0AAE-CBB8-4A2C-94C8-49B4F3F0F6EF}" destId="{8FB5BBC4-FDCC-497D-A212-F4822D292FC4}" srcOrd="0" destOrd="0" parTransId="{A734F172-6A22-4F95-9D98-8A275D0A36F4}" sibTransId="{F181B78D-74F7-4E91-870F-733DFCCF6837}"/>
    <dgm:cxn modelId="{903BDC08-C728-4637-A29D-751F594ADB00}" type="presOf" srcId="{8FE28E3A-4D2E-4563-8D63-1E122C27C0BB}" destId="{50280907-89B6-4E4F-9F79-F1E70CDEA507}" srcOrd="0" destOrd="0" presId="urn:microsoft.com/office/officeart/2005/8/layout/hProcess6"/>
    <dgm:cxn modelId="{E77D880F-8253-48CF-9610-B148DC54407F}" type="presOf" srcId="{8723C904-CDFD-4F61-9DE7-06CA4A4C3374}" destId="{9890FFF0-F9E5-4824-B4F5-0F2959207064}" srcOrd="0" destOrd="0" presId="urn:microsoft.com/office/officeart/2005/8/layout/hProcess6"/>
    <dgm:cxn modelId="{EAEBC212-2E0E-4F6F-8C17-91D70D03AA29}" srcId="{8723C904-CDFD-4F61-9DE7-06CA4A4C3374}" destId="{D39A49DE-5201-42F0-ABB9-0F1191F5C35F}" srcOrd="1" destOrd="0" parTransId="{B1452CF5-8AA6-40B1-AF2F-942F2E45D8ED}" sibTransId="{55224414-DBCF-446E-95E8-E00CEAC3C50D}"/>
    <dgm:cxn modelId="{25874B1D-0084-4F49-B080-5EBBC275E718}" srcId="{528A15B4-C227-43C8-98A3-A00E0972F471}" destId="{8723C904-CDFD-4F61-9DE7-06CA4A4C3374}" srcOrd="0" destOrd="0" parTransId="{D7311B1D-3FEB-44C0-BBB5-C2D20B406CC9}" sibTransId="{B508BD97-9105-4F22-9DBC-6E5F1EF5AEC7}"/>
    <dgm:cxn modelId="{D4F4D641-4DD3-4BA0-B851-810B0C0454A9}" type="presOf" srcId="{528A15B4-C227-43C8-98A3-A00E0972F471}" destId="{B146EBBB-5333-45B4-ACD8-C5AABF0A34AE}" srcOrd="0" destOrd="0" presId="urn:microsoft.com/office/officeart/2005/8/layout/hProcess6"/>
    <dgm:cxn modelId="{57228A43-771B-4B36-8B81-0EE22AD89DF5}" type="presOf" srcId="{8FB5BBC4-FDCC-497D-A212-F4822D292FC4}" destId="{421CA7E9-035C-45F1-A2D2-956E21FFEC60}" srcOrd="0" destOrd="0" presId="urn:microsoft.com/office/officeart/2005/8/layout/hProcess6"/>
    <dgm:cxn modelId="{86EC9D46-5E97-444D-A103-35AFEACD8E7B}" type="presOf" srcId="{B729F9C1-6DD2-420F-8AFE-C9EA7001F64E}" destId="{C12FB586-746D-44AC-B881-AA079031F92E}" srcOrd="0" destOrd="0" presId="urn:microsoft.com/office/officeart/2005/8/layout/hProcess6"/>
    <dgm:cxn modelId="{F635F447-8D42-4014-9110-69ACD0F6F6DF}" srcId="{528A15B4-C227-43C8-98A3-A00E0972F471}" destId="{F5DC0466-50A2-48D8-9E14-9B264D798A41}" srcOrd="2" destOrd="0" parTransId="{A9C39032-F6C3-40A2-A709-71AD7DA8C0D1}" sibTransId="{A84ED4FE-B36A-46B8-AE5B-EAC504921957}"/>
    <dgm:cxn modelId="{13614148-36EF-4D35-A483-D2A050CA7527}" type="presOf" srcId="{6F443731-294A-47D8-9E31-9E76F5BE9023}" destId="{C6D8F9DD-2F0A-49E6-BF36-EBA21A1E8B33}" srcOrd="1" destOrd="0" presId="urn:microsoft.com/office/officeart/2005/8/layout/hProcess6"/>
    <dgm:cxn modelId="{B2177149-F6D4-4740-A880-A1FB9305BE48}" type="presOf" srcId="{063C0AAE-CBB8-4A2C-94C8-49B4F3F0F6EF}" destId="{10CCB21F-1A8A-4798-9E79-B79516DC15DA}" srcOrd="0" destOrd="0" presId="urn:microsoft.com/office/officeart/2005/8/layout/hProcess6"/>
    <dgm:cxn modelId="{CBF3CC6A-EDAA-4E0C-BC5C-8AF4BA3421FD}" srcId="{528A15B4-C227-43C8-98A3-A00E0972F471}" destId="{063C0AAE-CBB8-4A2C-94C8-49B4F3F0F6EF}" srcOrd="1" destOrd="0" parTransId="{3C331B39-3260-4887-9717-12CCFF11475A}" sibTransId="{C411F8F5-0B5F-4EF9-9928-6E6FBD12CBDE}"/>
    <dgm:cxn modelId="{D1C8D876-C605-40D5-B2DF-39E0309D303C}" srcId="{063C0AAE-CBB8-4A2C-94C8-49B4F3F0F6EF}" destId="{AD416BA2-432A-4F98-AC73-A0174E95DE6E}" srcOrd="1" destOrd="0" parTransId="{86A1725A-F379-48B6-8C6B-863E9B3A9F7E}" sibTransId="{FCB409C3-9199-49E0-86DA-FAFF8E04521F}"/>
    <dgm:cxn modelId="{506E5978-02FD-4D25-BC4B-FE632E0F2620}" srcId="{8723C904-CDFD-4F61-9DE7-06CA4A4C3374}" destId="{72AD278D-4EE8-415F-A499-2CC76D337629}" srcOrd="0" destOrd="0" parTransId="{EEE753E4-8DE1-43D6-BB4C-7FDB8A12D183}" sibTransId="{2C166B24-BE16-4B54-AA2B-D95D22B56666}"/>
    <dgm:cxn modelId="{7BDE1C7B-FF65-414E-99F0-CEA0235DDE64}" type="presOf" srcId="{72AD278D-4EE8-415F-A499-2CC76D337629}" destId="{7222F3FA-51C5-4D0F-A831-52795B6F667E}" srcOrd="1" destOrd="0" presId="urn:microsoft.com/office/officeart/2005/8/layout/hProcess6"/>
    <dgm:cxn modelId="{2B0CE588-2931-46EC-94B6-71A87F0D3950}" srcId="{F5DC0466-50A2-48D8-9E14-9B264D798A41}" destId="{6F443731-294A-47D8-9E31-9E76F5BE9023}" srcOrd="0" destOrd="0" parTransId="{939AE4C9-FA05-456E-B358-4A0BC9A7E3DF}" sibTransId="{BE2ED89A-4D1A-425D-91AF-12F674FAC59C}"/>
    <dgm:cxn modelId="{9A2EFA9A-B9BD-4437-9E05-2CC2A848CB68}" type="presOf" srcId="{AD416BA2-432A-4F98-AC73-A0174E95DE6E}" destId="{D221CFD3-1759-490E-ACB8-DDCFB9A7BB5F}" srcOrd="1" destOrd="1" presId="urn:microsoft.com/office/officeart/2005/8/layout/hProcess6"/>
    <dgm:cxn modelId="{510C4DA3-481C-4A36-97E5-F1535BF51BF4}" type="presOf" srcId="{D39A49DE-5201-42F0-ABB9-0F1191F5C35F}" destId="{7222F3FA-51C5-4D0F-A831-52795B6F667E}" srcOrd="1" destOrd="1" presId="urn:microsoft.com/office/officeart/2005/8/layout/hProcess6"/>
    <dgm:cxn modelId="{E82F1FA5-CDBF-4682-A5E7-C2305BA90AD2}" type="presOf" srcId="{8FE28E3A-4D2E-4563-8D63-1E122C27C0BB}" destId="{23CF9AA7-C282-4477-B8D3-5238C6759B59}" srcOrd="1" destOrd="0" presId="urn:microsoft.com/office/officeart/2005/8/layout/hProcess6"/>
    <dgm:cxn modelId="{82E95CB3-CAB7-45E6-B162-11447A01BB19}" type="presOf" srcId="{D39A49DE-5201-42F0-ABB9-0F1191F5C35F}" destId="{34F65FB6-F8A6-40E4-BC1F-00681E1F58A1}" srcOrd="0" destOrd="1" presId="urn:microsoft.com/office/officeart/2005/8/layout/hProcess6"/>
    <dgm:cxn modelId="{AC825BC1-2CA2-4198-91CE-FF9C5B5541F0}" srcId="{B729F9C1-6DD2-420F-8AFE-C9EA7001F64E}" destId="{8FE28E3A-4D2E-4563-8D63-1E122C27C0BB}" srcOrd="0" destOrd="0" parTransId="{4A0A586A-A5DB-4AA3-B238-541E2D073A07}" sibTransId="{6E8D42FA-E211-42F7-9654-F90E782EB240}"/>
    <dgm:cxn modelId="{B40514DB-414D-4375-B8A8-9F5A23A382F0}" type="presOf" srcId="{F5DC0466-50A2-48D8-9E14-9B264D798A41}" destId="{74C53639-A897-449D-9E18-115D4FBB0810}" srcOrd="0" destOrd="0" presId="urn:microsoft.com/office/officeart/2005/8/layout/hProcess6"/>
    <dgm:cxn modelId="{BC949EE1-B33A-485E-8D80-374520BB94AE}" type="presOf" srcId="{AD416BA2-432A-4F98-AC73-A0174E95DE6E}" destId="{421CA7E9-035C-45F1-A2D2-956E21FFEC60}" srcOrd="0" destOrd="1" presId="urn:microsoft.com/office/officeart/2005/8/layout/hProcess6"/>
    <dgm:cxn modelId="{9A2D0BED-4AFB-4FA4-B7DE-934446C54BA6}" type="presOf" srcId="{8FB5BBC4-FDCC-497D-A212-F4822D292FC4}" destId="{D221CFD3-1759-490E-ACB8-DDCFB9A7BB5F}" srcOrd="1" destOrd="0" presId="urn:microsoft.com/office/officeart/2005/8/layout/hProcess6"/>
    <dgm:cxn modelId="{566B99FD-284F-4575-AF17-902AF4531BE6}" type="presOf" srcId="{72AD278D-4EE8-415F-A499-2CC76D337629}" destId="{34F65FB6-F8A6-40E4-BC1F-00681E1F58A1}" srcOrd="0" destOrd="0" presId="urn:microsoft.com/office/officeart/2005/8/layout/hProcess6"/>
    <dgm:cxn modelId="{2EBBA6FF-724E-49DC-B061-E53E3D67807D}" srcId="{528A15B4-C227-43C8-98A3-A00E0972F471}" destId="{B729F9C1-6DD2-420F-8AFE-C9EA7001F64E}" srcOrd="3" destOrd="0" parTransId="{4301E73B-B2F4-4406-9B0D-85A04F7FDDFF}" sibTransId="{F8421449-01D1-4800-9739-C552C22C26D4}"/>
    <dgm:cxn modelId="{4C539494-97A0-4716-AB4C-8B53AEE5E1F8}" type="presParOf" srcId="{B146EBBB-5333-45B4-ACD8-C5AABF0A34AE}" destId="{2C388547-00E6-451F-A8D9-C6000F5D5262}" srcOrd="0" destOrd="0" presId="urn:microsoft.com/office/officeart/2005/8/layout/hProcess6"/>
    <dgm:cxn modelId="{9D0F758A-6981-490B-810C-E7CA155543A4}" type="presParOf" srcId="{2C388547-00E6-451F-A8D9-C6000F5D5262}" destId="{D9C86FE1-6729-40E9-B8FA-D30FD3993A5B}" srcOrd="0" destOrd="0" presId="urn:microsoft.com/office/officeart/2005/8/layout/hProcess6"/>
    <dgm:cxn modelId="{99DF6A3E-81CA-495B-9384-F39B0C30F625}" type="presParOf" srcId="{2C388547-00E6-451F-A8D9-C6000F5D5262}" destId="{34F65FB6-F8A6-40E4-BC1F-00681E1F58A1}" srcOrd="1" destOrd="0" presId="urn:microsoft.com/office/officeart/2005/8/layout/hProcess6"/>
    <dgm:cxn modelId="{C5E5513A-CA2A-45EA-AB08-F0A530C44766}" type="presParOf" srcId="{2C388547-00E6-451F-A8D9-C6000F5D5262}" destId="{7222F3FA-51C5-4D0F-A831-52795B6F667E}" srcOrd="2" destOrd="0" presId="urn:microsoft.com/office/officeart/2005/8/layout/hProcess6"/>
    <dgm:cxn modelId="{CE84D9C8-2C60-4635-88D0-91064C48109F}" type="presParOf" srcId="{2C388547-00E6-451F-A8D9-C6000F5D5262}" destId="{9890FFF0-F9E5-4824-B4F5-0F2959207064}" srcOrd="3" destOrd="0" presId="urn:microsoft.com/office/officeart/2005/8/layout/hProcess6"/>
    <dgm:cxn modelId="{5819C4F6-7196-46BF-BA16-69726AA29194}" type="presParOf" srcId="{B146EBBB-5333-45B4-ACD8-C5AABF0A34AE}" destId="{C25B6976-1C6A-40A5-96B7-44B0BAE5FC3D}" srcOrd="1" destOrd="0" presId="urn:microsoft.com/office/officeart/2005/8/layout/hProcess6"/>
    <dgm:cxn modelId="{52408BFC-2085-4AB4-BE68-5BF3654431E7}" type="presParOf" srcId="{B146EBBB-5333-45B4-ACD8-C5AABF0A34AE}" destId="{9689EDEA-FE13-448B-A2D1-A0BE921B9589}" srcOrd="2" destOrd="0" presId="urn:microsoft.com/office/officeart/2005/8/layout/hProcess6"/>
    <dgm:cxn modelId="{1103CCBC-1E99-4ADC-8762-97E7DFBE9A25}" type="presParOf" srcId="{9689EDEA-FE13-448B-A2D1-A0BE921B9589}" destId="{335BE56F-AE05-4686-9D2F-AB7D5213067F}" srcOrd="0" destOrd="0" presId="urn:microsoft.com/office/officeart/2005/8/layout/hProcess6"/>
    <dgm:cxn modelId="{CB03792D-D34D-4A7D-903B-7C133B11E0F7}" type="presParOf" srcId="{9689EDEA-FE13-448B-A2D1-A0BE921B9589}" destId="{421CA7E9-035C-45F1-A2D2-956E21FFEC60}" srcOrd="1" destOrd="0" presId="urn:microsoft.com/office/officeart/2005/8/layout/hProcess6"/>
    <dgm:cxn modelId="{1606F97D-8D9F-4711-8E12-253B00C9D194}" type="presParOf" srcId="{9689EDEA-FE13-448B-A2D1-A0BE921B9589}" destId="{D221CFD3-1759-490E-ACB8-DDCFB9A7BB5F}" srcOrd="2" destOrd="0" presId="urn:microsoft.com/office/officeart/2005/8/layout/hProcess6"/>
    <dgm:cxn modelId="{6C5D2980-E91F-431F-A393-42242401ADA4}" type="presParOf" srcId="{9689EDEA-FE13-448B-A2D1-A0BE921B9589}" destId="{10CCB21F-1A8A-4798-9E79-B79516DC15DA}" srcOrd="3" destOrd="0" presId="urn:microsoft.com/office/officeart/2005/8/layout/hProcess6"/>
    <dgm:cxn modelId="{F6F9969B-1495-4DE3-9C68-27F4D77FFDCF}" type="presParOf" srcId="{B146EBBB-5333-45B4-ACD8-C5AABF0A34AE}" destId="{D73C964A-F452-41FE-8336-A468C12C706D}" srcOrd="3" destOrd="0" presId="urn:microsoft.com/office/officeart/2005/8/layout/hProcess6"/>
    <dgm:cxn modelId="{BC57E303-AB9C-4538-A904-9A9EB79D3B66}" type="presParOf" srcId="{B146EBBB-5333-45B4-ACD8-C5AABF0A34AE}" destId="{EAA6EFEF-BB23-40EB-B2BC-7A20DE7AF6B1}" srcOrd="4" destOrd="0" presId="urn:microsoft.com/office/officeart/2005/8/layout/hProcess6"/>
    <dgm:cxn modelId="{986D2791-DB4F-4170-995E-D0C80A1652E6}" type="presParOf" srcId="{EAA6EFEF-BB23-40EB-B2BC-7A20DE7AF6B1}" destId="{3E2CC28B-0E89-4D12-BE9F-13989BA25439}" srcOrd="0" destOrd="0" presId="urn:microsoft.com/office/officeart/2005/8/layout/hProcess6"/>
    <dgm:cxn modelId="{72B0594A-EAFA-444C-AE42-24101B3DD4F0}" type="presParOf" srcId="{EAA6EFEF-BB23-40EB-B2BC-7A20DE7AF6B1}" destId="{DC4CBB21-5D69-4B8C-981D-92CF11C33A54}" srcOrd="1" destOrd="0" presId="urn:microsoft.com/office/officeart/2005/8/layout/hProcess6"/>
    <dgm:cxn modelId="{4498442A-0CD9-4F97-823A-4628E9EE2916}" type="presParOf" srcId="{EAA6EFEF-BB23-40EB-B2BC-7A20DE7AF6B1}" destId="{C6D8F9DD-2F0A-49E6-BF36-EBA21A1E8B33}" srcOrd="2" destOrd="0" presId="urn:microsoft.com/office/officeart/2005/8/layout/hProcess6"/>
    <dgm:cxn modelId="{7A36BD6B-8C95-4552-9BBD-2EB1E1B166A6}" type="presParOf" srcId="{EAA6EFEF-BB23-40EB-B2BC-7A20DE7AF6B1}" destId="{74C53639-A897-449D-9E18-115D4FBB0810}" srcOrd="3" destOrd="0" presId="urn:microsoft.com/office/officeart/2005/8/layout/hProcess6"/>
    <dgm:cxn modelId="{A820AF51-737C-44CF-ACA6-C199F713B717}" type="presParOf" srcId="{B146EBBB-5333-45B4-ACD8-C5AABF0A34AE}" destId="{4AF6CE1B-9AB2-49A8-B816-5898D5D7103A}" srcOrd="5" destOrd="0" presId="urn:microsoft.com/office/officeart/2005/8/layout/hProcess6"/>
    <dgm:cxn modelId="{6FF06E21-7A62-410D-BF58-550EE1AD16C2}" type="presParOf" srcId="{B146EBBB-5333-45B4-ACD8-C5AABF0A34AE}" destId="{9C59EFCC-4F83-4BC5-AF0B-FC8A495CB605}" srcOrd="6" destOrd="0" presId="urn:microsoft.com/office/officeart/2005/8/layout/hProcess6"/>
    <dgm:cxn modelId="{24481ABD-9C3A-42F6-BC97-B6508C6F2571}" type="presParOf" srcId="{9C59EFCC-4F83-4BC5-AF0B-FC8A495CB605}" destId="{7CB59F9B-33A6-4593-ABFF-887F63BF2CA8}" srcOrd="0" destOrd="0" presId="urn:microsoft.com/office/officeart/2005/8/layout/hProcess6"/>
    <dgm:cxn modelId="{4490A7BF-9F80-47E2-A73C-9BEFE881EF6F}" type="presParOf" srcId="{9C59EFCC-4F83-4BC5-AF0B-FC8A495CB605}" destId="{50280907-89B6-4E4F-9F79-F1E70CDEA507}" srcOrd="1" destOrd="0" presId="urn:microsoft.com/office/officeart/2005/8/layout/hProcess6"/>
    <dgm:cxn modelId="{59CBB141-E4A6-424E-B88E-6D0F8B5DE3AF}" type="presParOf" srcId="{9C59EFCC-4F83-4BC5-AF0B-FC8A495CB605}" destId="{23CF9AA7-C282-4477-B8D3-5238C6759B59}" srcOrd="2" destOrd="0" presId="urn:microsoft.com/office/officeart/2005/8/layout/hProcess6"/>
    <dgm:cxn modelId="{BF2E980F-245B-4903-AD61-B3EB1745608A}" type="presParOf" srcId="{9C59EFCC-4F83-4BC5-AF0B-FC8A495CB605}" destId="{C12FB586-746D-44AC-B881-AA079031F92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F65FB6-F8A6-40E4-BC1F-00681E1F58A1}">
      <dsp:nvSpPr>
        <dsp:cNvPr id="0" name=""/>
        <dsp:cNvSpPr/>
      </dsp:nvSpPr>
      <dsp:spPr>
        <a:xfrm>
          <a:off x="467050" y="498405"/>
          <a:ext cx="1848981" cy="16162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400" kern="1200" dirty="0"/>
            <a:t>こね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400" kern="1200" dirty="0"/>
            <a:t>一次発酵</a:t>
          </a:r>
        </a:p>
      </dsp:txBody>
      <dsp:txXfrm>
        <a:off x="929295" y="740841"/>
        <a:ext cx="901378" cy="1131370"/>
      </dsp:txXfrm>
    </dsp:sp>
    <dsp:sp modelId="{9890FFF0-F9E5-4824-B4F5-0F2959207064}">
      <dsp:nvSpPr>
        <dsp:cNvPr id="0" name=""/>
        <dsp:cNvSpPr/>
      </dsp:nvSpPr>
      <dsp:spPr>
        <a:xfrm>
          <a:off x="4805" y="844281"/>
          <a:ext cx="924490" cy="9244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200" kern="1200"/>
            <a:t>Start</a:t>
          </a:r>
          <a:endParaRPr kumimoji="1" lang="ja-JP" altLang="en-US" sz="2200" kern="1200" dirty="0"/>
        </a:p>
      </dsp:txBody>
      <dsp:txXfrm>
        <a:off x="140193" y="979669"/>
        <a:ext cx="653714" cy="653714"/>
      </dsp:txXfrm>
    </dsp:sp>
    <dsp:sp modelId="{421CA7E9-035C-45F1-A2D2-956E21FFEC60}">
      <dsp:nvSpPr>
        <dsp:cNvPr id="0" name=""/>
        <dsp:cNvSpPr/>
      </dsp:nvSpPr>
      <dsp:spPr>
        <a:xfrm>
          <a:off x="2893838" y="498405"/>
          <a:ext cx="1848981" cy="16162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400" kern="1200" dirty="0"/>
            <a:t>こね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400" kern="1200" dirty="0"/>
            <a:t>二次発酵</a:t>
          </a:r>
        </a:p>
      </dsp:txBody>
      <dsp:txXfrm>
        <a:off x="3356083" y="740841"/>
        <a:ext cx="901378" cy="1131370"/>
      </dsp:txXfrm>
    </dsp:sp>
    <dsp:sp modelId="{10CCB21F-1A8A-4798-9E79-B79516DC15DA}">
      <dsp:nvSpPr>
        <dsp:cNvPr id="0" name=""/>
        <dsp:cNvSpPr/>
      </dsp:nvSpPr>
      <dsp:spPr>
        <a:xfrm>
          <a:off x="2431592" y="844281"/>
          <a:ext cx="924490" cy="9244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200" kern="1200" dirty="0"/>
            <a:t>15</a:t>
          </a:r>
          <a:endParaRPr kumimoji="1" lang="ja-JP" altLang="en-US" sz="2200" kern="1200" dirty="0"/>
        </a:p>
      </dsp:txBody>
      <dsp:txXfrm>
        <a:off x="2566980" y="979669"/>
        <a:ext cx="653714" cy="653714"/>
      </dsp:txXfrm>
    </dsp:sp>
    <dsp:sp modelId="{DC4CBB21-5D69-4B8C-981D-92CF11C33A54}">
      <dsp:nvSpPr>
        <dsp:cNvPr id="0" name=""/>
        <dsp:cNvSpPr/>
      </dsp:nvSpPr>
      <dsp:spPr>
        <a:xfrm>
          <a:off x="5320625" y="498405"/>
          <a:ext cx="1848981" cy="16162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1778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焼き</a:t>
          </a:r>
        </a:p>
      </dsp:txBody>
      <dsp:txXfrm>
        <a:off x="5782871" y="740841"/>
        <a:ext cx="901378" cy="1131370"/>
      </dsp:txXfrm>
    </dsp:sp>
    <dsp:sp modelId="{74C53639-A897-449D-9E18-115D4FBB0810}">
      <dsp:nvSpPr>
        <dsp:cNvPr id="0" name=""/>
        <dsp:cNvSpPr/>
      </dsp:nvSpPr>
      <dsp:spPr>
        <a:xfrm>
          <a:off x="4858380" y="844281"/>
          <a:ext cx="924490" cy="9244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200" kern="1200" dirty="0"/>
            <a:t>40</a:t>
          </a:r>
          <a:endParaRPr kumimoji="1" lang="ja-JP" altLang="en-US" sz="2200" kern="1200" dirty="0"/>
        </a:p>
      </dsp:txBody>
      <dsp:txXfrm>
        <a:off x="4993768" y="979669"/>
        <a:ext cx="653714" cy="653714"/>
      </dsp:txXfrm>
    </dsp:sp>
    <dsp:sp modelId="{50280907-89B6-4E4F-9F79-F1E70CDEA507}">
      <dsp:nvSpPr>
        <dsp:cNvPr id="0" name=""/>
        <dsp:cNvSpPr/>
      </dsp:nvSpPr>
      <dsp:spPr>
        <a:xfrm>
          <a:off x="7747413" y="498405"/>
          <a:ext cx="1848981" cy="1616242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出来上がり</a:t>
          </a:r>
          <a:r>
            <a:rPr kumimoji="1" lang="ja-JP" altLang="en-US" sz="1400" kern="1200" dirty="0"/>
            <a:t>！</a:t>
          </a:r>
        </a:p>
      </dsp:txBody>
      <dsp:txXfrm>
        <a:off x="8209658" y="740841"/>
        <a:ext cx="901378" cy="1131370"/>
      </dsp:txXfrm>
    </dsp:sp>
    <dsp:sp modelId="{C12FB586-746D-44AC-B881-AA079031F92E}">
      <dsp:nvSpPr>
        <dsp:cNvPr id="0" name=""/>
        <dsp:cNvSpPr/>
      </dsp:nvSpPr>
      <dsp:spPr>
        <a:xfrm>
          <a:off x="7285168" y="844281"/>
          <a:ext cx="924490" cy="9244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200" kern="1200" dirty="0"/>
            <a:t>55</a:t>
          </a:r>
          <a:endParaRPr kumimoji="1" lang="ja-JP" altLang="en-US" sz="2200" kern="1200" dirty="0"/>
        </a:p>
      </dsp:txBody>
      <dsp:txXfrm>
        <a:off x="7420556" y="979669"/>
        <a:ext cx="653714" cy="653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A2BB-B38E-4309-8149-DA1CFC197F76}" type="datetimeFigureOut">
              <a:rPr kumimoji="1" lang="ja-JP" altLang="en-US" smtClean="0"/>
              <a:t>2026/7/3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D27EF-64D5-4BA5-87D3-7AD2D8933F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86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本日は、新型ホームベーカリー「うずまき」についてご案内します。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156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585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4343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従来品ではこねの時、大声で話さないと会話ができないほど大きな音がしていました。</a:t>
            </a:r>
            <a:endParaRPr kumimoji="1" lang="en-US" altLang="ja-JP" dirty="0"/>
          </a:p>
          <a:p>
            <a:r>
              <a:rPr kumimoji="1" lang="en-US" altLang="ja-JP" dirty="0"/>
              <a:t>UZUMAKI</a:t>
            </a:r>
            <a:r>
              <a:rPr kumimoji="1" lang="ja-JP" altLang="en-US" dirty="0"/>
              <a:t>のおやすみモードでは日常の生活音がうるさく感じてしまうほど静かです。</a:t>
            </a:r>
            <a:endParaRPr kumimoji="1" lang="en-US" altLang="ja-JP" dirty="0"/>
          </a:p>
          <a:p>
            <a:r>
              <a:rPr kumimoji="1" lang="ja-JP" altLang="en-US" dirty="0"/>
              <a:t>通常のモードでも会話やテレビなど普通に過ごすことができます。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sz="1400" b="1" dirty="0">
                <a:solidFill>
                  <a:srgbClr val="FF0000"/>
                </a:solidFill>
              </a:rPr>
              <a:t>【</a:t>
            </a:r>
            <a:r>
              <a:rPr kumimoji="1" lang="ja-JP" altLang="en-US" sz="1400" b="1" dirty="0">
                <a:solidFill>
                  <a:srgbClr val="FF0000"/>
                </a:solidFill>
              </a:rPr>
              <a:t>これまで</a:t>
            </a:r>
            <a:r>
              <a:rPr kumimoji="1" lang="en-US" altLang="ja-JP" sz="1400" b="1" dirty="0">
                <a:solidFill>
                  <a:srgbClr val="FF0000"/>
                </a:solidFill>
              </a:rPr>
              <a:t>HB</a:t>
            </a:r>
            <a:r>
              <a:rPr kumimoji="1" lang="ja-JP" altLang="en-US" sz="1400" b="1" dirty="0">
                <a:solidFill>
                  <a:srgbClr val="FF0000"/>
                </a:solidFill>
              </a:rPr>
              <a:t>を使わなかった理由</a:t>
            </a:r>
            <a:r>
              <a:rPr kumimoji="1" lang="en-US" altLang="ja-JP" sz="1400" b="1" dirty="0">
                <a:solidFill>
                  <a:srgbClr val="FF0000"/>
                </a:solidFill>
              </a:rPr>
              <a:t>】</a:t>
            </a:r>
            <a:endParaRPr kumimoji="1" lang="en-US" altLang="ja-JP" b="1" dirty="0">
              <a:solidFill>
                <a:srgbClr val="FF0000"/>
              </a:solidFill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ja-JP" altLang="en-US" dirty="0"/>
              <a:t>きちんと使えるか不安</a:t>
            </a:r>
            <a:endParaRPr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ja-JP" altLang="en-US" dirty="0"/>
              <a:t>買った方がおいしい</a:t>
            </a:r>
            <a:endParaRPr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赤ちゃんが起きる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吹き出し: 円形 6">
            <a:extLst>
              <a:ext uri="{FF2B5EF4-FFF2-40B4-BE49-F238E27FC236}">
                <a16:creationId xmlns:a16="http://schemas.microsoft.com/office/drawing/2014/main" id="{0CFD5A63-8B8C-5A00-9BA9-7F2C42CAD445}"/>
              </a:ext>
            </a:extLst>
          </p:cNvPr>
          <p:cNvSpPr/>
          <p:nvPr/>
        </p:nvSpPr>
        <p:spPr>
          <a:xfrm>
            <a:off x="3194113" y="6376169"/>
            <a:ext cx="2676914" cy="2019955"/>
          </a:xfrm>
          <a:prstGeom prst="wedgeEllipseCallout">
            <a:avLst>
              <a:gd name="adj1" fmla="val -65321"/>
              <a:gd name="adj2" fmla="val 5221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1100" dirty="0"/>
              <a:t>モニターさんは、</a:t>
            </a:r>
            <a:endParaRPr kumimoji="1" lang="en-US" altLang="ja-JP" sz="1100" dirty="0"/>
          </a:p>
          <a:p>
            <a:r>
              <a:rPr kumimoji="1" lang="ja-JP" altLang="en-US" sz="1200" b="1" dirty="0"/>
              <a:t>便利、いろいろ使えそう。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食べたいときにすぐ</a:t>
            </a:r>
            <a:endParaRPr kumimoji="1" lang="en-US" altLang="ja-JP" sz="1200" b="1" dirty="0"/>
          </a:p>
          <a:p>
            <a:r>
              <a:rPr kumimoji="1" lang="ja-JP" altLang="en-US" sz="1200" b="1" dirty="0"/>
              <a:t>朝食に焼き立てができる</a:t>
            </a:r>
            <a:endParaRPr kumimoji="1" lang="en-US" altLang="ja-JP" sz="1200" b="1" dirty="0"/>
          </a:p>
          <a:p>
            <a:r>
              <a:rPr kumimoji="1" lang="ja-JP" altLang="en-US" sz="1100" dirty="0"/>
              <a:t>など好印象になっています。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E25C86E-A290-0929-8D6D-5386BBB927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19" y="7567338"/>
            <a:ext cx="1699419" cy="186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89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3187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4207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1449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DD27EF-64D5-4BA5-87D3-7AD2D8933F9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51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114439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0010202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210326"/>
      </p:ext>
    </p:extLst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11998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9924328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450982"/>
      </p:ext>
    </p:extLst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952751"/>
      </p:ext>
    </p:extLst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28367"/>
      </p:ext>
    </p:extLst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28708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3585193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552825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412655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524002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418088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7598756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568967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7987901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F04BF8-B19C-4FFE-9926-6EB727ECAF7C}" type="datetimeFigureOut">
              <a:rPr kumimoji="1" lang="ja-JP" altLang="en-US" smtClean="0"/>
              <a:t>2026/7/3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41554-3B6B-4950-8B7D-03E99050EBF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766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</p:sldLayoutIdLst>
  <p:transition spd="slow">
    <p:wipe dir="r"/>
  </p:transition>
  <p:txStyles>
    <p:titleStyle>
      <a:lvl1pPr algn="ctr" defTabSz="457200" rtl="0" eaLnBrk="1" latinLnBrk="0" hangingPunct="1">
        <a:spcBef>
          <a:spcPct val="0"/>
        </a:spcBef>
        <a:buNone/>
        <a:defRPr kumimoji="1"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kumimoji="1"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hyperlink" Target="https://zatsugaku-up.com/bakery-katsushikaku/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0943" y="1122363"/>
            <a:ext cx="11017044" cy="2387600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新型ホームベーカリー「</a:t>
            </a:r>
            <a:r>
              <a:rPr kumimoji="1" lang="en-US" altLang="ja-JP" dirty="0"/>
              <a:t>UZUMAKI</a:t>
            </a:r>
            <a:r>
              <a:rPr kumimoji="1" lang="ja-JP" altLang="en-US" dirty="0"/>
              <a:t>」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0943" y="4085302"/>
            <a:ext cx="11017044" cy="1172497"/>
          </a:xfrm>
        </p:spPr>
        <p:txBody>
          <a:bodyPr>
            <a:normAutofit/>
          </a:bodyPr>
          <a:lstStyle/>
          <a:p>
            <a:r>
              <a:rPr lang="ja-JP" altLang="en-US" sz="3600" dirty="0"/>
              <a:t>キッチン企画部</a:t>
            </a:r>
            <a:endParaRPr lang="en-US" altLang="ja-JP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177"/>
    </mc:Choice>
    <mc:Fallback xmlns="">
      <p:transition advTm="717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ホームベーカリーに対する不満点</a:t>
            </a:r>
            <a:endParaRPr kumimoji="1" lang="ja-JP" altLang="en-US" dirty="0"/>
          </a:p>
        </p:txBody>
      </p:sp>
      <p:sp>
        <p:nvSpPr>
          <p:cNvPr id="20" name="コンテンツ プレースホルダー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音がうるさい</a:t>
            </a:r>
            <a:endParaRPr lang="en-US" altLang="ja-JP" dirty="0"/>
          </a:p>
          <a:p>
            <a:r>
              <a:rPr lang="ja-JP" altLang="en-US" dirty="0"/>
              <a:t>時間がかかる</a:t>
            </a:r>
          </a:p>
          <a:p>
            <a:r>
              <a:rPr lang="ja-JP" altLang="en-US" dirty="0"/>
              <a:t>メンテナンスが面倒</a:t>
            </a:r>
          </a:p>
          <a:p>
            <a:pPr lvl="1"/>
            <a:r>
              <a:rPr lang="ja-JP" altLang="en-US" dirty="0"/>
              <a:t>羽根が取り出しにくい</a:t>
            </a:r>
            <a:endParaRPr lang="en-US" altLang="ja-JP" dirty="0"/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1981200" y="1600201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1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1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1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A10691A-4EE9-B9A7-D2F2-0AE2A1A42D9D}"/>
              </a:ext>
            </a:extLst>
          </p:cNvPr>
          <p:cNvSpPr/>
          <p:nvPr/>
        </p:nvSpPr>
        <p:spPr>
          <a:xfrm>
            <a:off x="1050428" y="4734951"/>
            <a:ext cx="6703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ja-JP" altLang="en-US" sz="4400" b="1" cap="none" spc="0" dirty="0">
                <a:ln/>
                <a:solidFill>
                  <a:schemeClr val="accent3"/>
                </a:solidFill>
                <a:effectLst/>
              </a:rPr>
              <a:t>もっと気軽に使いたい</a:t>
            </a:r>
          </a:p>
        </p:txBody>
      </p:sp>
      <p:pic>
        <p:nvPicPr>
          <p:cNvPr id="4" name="図 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49052520-E1D3-D860-D79C-DAC709C860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56" b="95667" l="10000" r="90000">
                        <a14:foregroundMark x1="34833" y1="20111" x2="48917" y2="9222"/>
                        <a14:foregroundMark x1="48917" y1="9222" x2="62833" y2="11444"/>
                        <a14:foregroundMark x1="62833" y1="11444" x2="64667" y2="14556"/>
                        <a14:foregroundMark x1="48583" y1="8556" x2="57833" y2="6556"/>
                        <a14:foregroundMark x1="48917" y1="49444" x2="52917" y2="50000"/>
                        <a14:foregroundMark x1="43167" y1="58333" x2="45333" y2="66333"/>
                        <a14:foregroundMark x1="59583" y1="57889" x2="58500" y2="64444"/>
                        <a14:foregroundMark x1="36333" y1="31111" x2="48583" y2="18111"/>
                        <a14:foregroundMark x1="48583" y1="18111" x2="59417" y2="17667"/>
                        <a14:foregroundMark x1="59417" y1="17667" x2="59417" y2="17667"/>
                        <a14:foregroundMark x1="64333" y1="14333" x2="68667" y2="19111"/>
                        <a14:foregroundMark x1="42667" y1="73111" x2="43167" y2="81444"/>
                        <a14:foregroundMark x1="35583" y1="18444" x2="33250" y2="25111"/>
                        <a14:foregroundMark x1="61417" y1="72111" x2="62167" y2="81778"/>
                        <a14:foregroundMark x1="36083" y1="87222" x2="38667" y2="95667"/>
                        <a14:foregroundMark x1="69500" y1="88000" x2="67333" y2="9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503683" y="2317130"/>
            <a:ext cx="5078712" cy="38090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0366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/>
              <a:t>満足しかない「</a:t>
            </a:r>
            <a:r>
              <a:rPr lang="en-US" altLang="ja-JP" sz="3600" dirty="0"/>
              <a:t>UZUMAKI</a:t>
            </a:r>
            <a:r>
              <a:rPr lang="ja-JP" altLang="en-US" sz="3600" dirty="0"/>
              <a:t>」完成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/>
              <a:t>「おやすみ」モードで静音設計</a:t>
            </a:r>
          </a:p>
          <a:p>
            <a:r>
              <a:rPr lang="ja-JP" altLang="en-US" sz="3200" dirty="0"/>
              <a:t>レバーで取り外し！</a:t>
            </a:r>
            <a:endParaRPr lang="en-US" altLang="ja-JP" sz="3200" dirty="0"/>
          </a:p>
          <a:p>
            <a:r>
              <a:rPr lang="ja-JP" altLang="en-US" sz="3200" dirty="0"/>
              <a:t>穴も気にならない！</a:t>
            </a:r>
          </a:p>
          <a:p>
            <a:r>
              <a:rPr lang="ja-JP" altLang="en-US" sz="3200" dirty="0"/>
              <a:t>早焼きコースを充実</a:t>
            </a:r>
          </a:p>
          <a:p>
            <a:r>
              <a:rPr lang="ja-JP" altLang="en-US" sz="3200" dirty="0"/>
              <a:t>自動お手入れ機構搭載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A7C324E-4087-9AB0-A005-CA6E37285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3451" y="2796623"/>
            <a:ext cx="3350178" cy="335017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1475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従来製品との運転音比較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A92DBF7A-F2DE-0171-52A2-16F825D900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685173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</p:cSld>
  <p:clrMapOvr>
    <a:masterClrMapping/>
  </p:clrMapOvr>
  <p:transition spd="slow" advTm="1633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「</a:t>
            </a:r>
            <a:r>
              <a:rPr lang="en-US" altLang="ja-JP" dirty="0"/>
              <a:t>UZUMAKI</a:t>
            </a:r>
            <a:r>
              <a:rPr lang="ja-JP" altLang="en-US" dirty="0"/>
              <a:t>」の新機能</a:t>
            </a:r>
            <a:endParaRPr lang="ja-JP" altLang="en-US" sz="5400" dirty="0"/>
          </a:p>
        </p:txBody>
      </p:sp>
      <p:pic>
        <p:nvPicPr>
          <p:cNvPr id="5" name="コンテンツ プレースホルダー 4" descr="テーブル, 人, 屋内, 食品 が含まれている画像&#10;&#10;自動的に生成された説明">
            <a:extLst>
              <a:ext uri="{FF2B5EF4-FFF2-40B4-BE49-F238E27FC236}">
                <a16:creationId xmlns:a16="http://schemas.microsoft.com/office/drawing/2014/main" id="{B5BEDB69-DD8D-B460-9480-DC1697D2F6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862" y="2963103"/>
            <a:ext cx="4365736" cy="2912765"/>
          </a:xfr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44EFB3-2A6C-865D-49E2-ADF1D0F776B8}"/>
              </a:ext>
            </a:extLst>
          </p:cNvPr>
          <p:cNvSpPr txBox="1"/>
          <p:nvPr/>
        </p:nvSpPr>
        <p:spPr>
          <a:xfrm>
            <a:off x="1498600" y="2844800"/>
            <a:ext cx="44704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u="sng" dirty="0">
                <a:solidFill>
                  <a:schemeClr val="accent3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すぐ食べたい</a:t>
            </a:r>
          </a:p>
          <a:p>
            <a:pPr algn="ctr"/>
            <a:r>
              <a:rPr kumimoji="1" lang="ja-JP" altLang="en-US" sz="2400" dirty="0"/>
              <a:t>最短モード</a:t>
            </a:r>
            <a:endParaRPr kumimoji="1" lang="en-US" altLang="ja-JP" sz="2400" dirty="0"/>
          </a:p>
          <a:p>
            <a:pPr algn="ctr"/>
            <a:endParaRPr kumimoji="1" lang="ja-JP" altLang="en-US" dirty="0"/>
          </a:p>
          <a:p>
            <a:pPr algn="ctr"/>
            <a:r>
              <a:rPr kumimoji="1" lang="ja-JP" altLang="en-US" sz="3200" u="sng" dirty="0">
                <a:solidFill>
                  <a:schemeClr val="accent3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メンテナンスが面倒</a:t>
            </a:r>
          </a:p>
          <a:p>
            <a:pPr algn="ctr"/>
            <a:r>
              <a:rPr kumimoji="1" lang="ja-JP" altLang="en-US" sz="2400" dirty="0"/>
              <a:t>羽根はずしレバー</a:t>
            </a:r>
          </a:p>
          <a:p>
            <a:pPr algn="ctr"/>
            <a:r>
              <a:rPr kumimoji="1" lang="ja-JP" altLang="en-US" sz="2400" dirty="0"/>
              <a:t>自動お手入れ機能</a:t>
            </a:r>
          </a:p>
        </p:txBody>
      </p:sp>
    </p:spTree>
  </p:cSld>
  <p:clrMapOvr>
    <a:masterClrMapping/>
  </p:clrMapOvr>
  <p:transition spd="slow" advTm="2279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あらゆるシーンで大活躍</a:t>
            </a:r>
            <a:endParaRPr kumimoji="1" lang="ja-JP" altLang="en-US" dirty="0"/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FFD303AD-C87E-CD7C-0305-AFBBFED3AC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5778898"/>
              </p:ext>
            </p:extLst>
          </p:nvPr>
        </p:nvGraphicFramePr>
        <p:xfrm>
          <a:off x="1295400" y="2557462"/>
          <a:ext cx="9702453" cy="3079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8881">
                  <a:extLst>
                    <a:ext uri="{9D8B030D-6E8A-4147-A177-3AD203B41FA5}">
                      <a16:colId xmlns:a16="http://schemas.microsoft.com/office/drawing/2014/main" val="1637860303"/>
                    </a:ext>
                  </a:extLst>
                </a:gridCol>
                <a:gridCol w="2324524">
                  <a:extLst>
                    <a:ext uri="{9D8B030D-6E8A-4147-A177-3AD203B41FA5}">
                      <a16:colId xmlns:a16="http://schemas.microsoft.com/office/drawing/2014/main" val="2253060082"/>
                    </a:ext>
                  </a:extLst>
                </a:gridCol>
                <a:gridCol w="2324524">
                  <a:extLst>
                    <a:ext uri="{9D8B030D-6E8A-4147-A177-3AD203B41FA5}">
                      <a16:colId xmlns:a16="http://schemas.microsoft.com/office/drawing/2014/main" val="1190478389"/>
                    </a:ext>
                  </a:extLst>
                </a:gridCol>
                <a:gridCol w="2324524">
                  <a:extLst>
                    <a:ext uri="{9D8B030D-6E8A-4147-A177-3AD203B41FA5}">
                      <a16:colId xmlns:a16="http://schemas.microsoft.com/office/drawing/2014/main" val="1332263668"/>
                    </a:ext>
                  </a:extLst>
                </a:gridCol>
              </a:tblGrid>
              <a:tr h="61585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従来品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UZUMAKI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UZUMAKI-Ace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809401"/>
                  </a:ext>
                </a:extLst>
              </a:tr>
              <a:tr h="6158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容量（食パン）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１斤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ハーフ・１斤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ハーフ・１斤・２斤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5623456"/>
                  </a:ext>
                </a:extLst>
              </a:tr>
              <a:tr h="6158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メニュー数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40</a:t>
                      </a:r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3199840"/>
                  </a:ext>
                </a:extLst>
              </a:tr>
              <a:tr h="6158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うどん・パスタ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△（麺のみ）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×</a:t>
                      </a:r>
                      <a:endParaRPr kumimoji="1" lang="ja-JP" alt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24230"/>
                  </a:ext>
                </a:extLst>
              </a:tr>
              <a:tr h="61585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/>
                        <a:t>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×</a:t>
                      </a:r>
                      <a:endParaRPr kumimoji="1" lang="ja-JP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33414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3546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食べたいと思ったら！「最短モード」</a:t>
            </a:r>
            <a:endParaRPr kumimoji="1" lang="ja-JP" altLang="en-US" dirty="0"/>
          </a:p>
        </p:txBody>
      </p:sp>
      <p:graphicFrame>
        <p:nvGraphicFramePr>
          <p:cNvPr id="3" name="コンテンツ プレースホルダー 2">
            <a:extLst>
              <a:ext uri="{FF2B5EF4-FFF2-40B4-BE49-F238E27FC236}">
                <a16:creationId xmlns:a16="http://schemas.microsoft.com/office/drawing/2014/main" id="{33D096FC-6BC1-E1BF-9437-7A5BDDE2AF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416072"/>
              </p:ext>
            </p:extLst>
          </p:nvPr>
        </p:nvGraphicFramePr>
        <p:xfrm>
          <a:off x="1295400" y="2557463"/>
          <a:ext cx="9601200" cy="2613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9DA5742-6BA1-6FE6-994C-FE4F2EFCAF8D}"/>
              </a:ext>
            </a:extLst>
          </p:cNvPr>
          <p:cNvSpPr/>
          <p:nvPr/>
        </p:nvSpPr>
        <p:spPr>
          <a:xfrm>
            <a:off x="2064583" y="4797751"/>
            <a:ext cx="8494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まずは体感してください！</a:t>
            </a:r>
          </a:p>
        </p:txBody>
      </p:sp>
    </p:spTree>
    <p:custDataLst>
      <p:tags r:id="rId1"/>
    </p:custDataLst>
  </p:cSld>
  <p:clrMapOvr>
    <a:masterClrMapping/>
  </p:clrMapOvr>
  <p:transition spd="slow" advTm="9226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890FFF0-F9E5-4824-B4F5-0F2959207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9890FFF0-F9E5-4824-B4F5-0F29592070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F65FB6-F8A6-40E4-BC1F-00681E1F5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34F65FB6-F8A6-40E4-BC1F-00681E1F5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0CCB21F-1A8A-4798-9E79-B79516DC15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10CCB21F-1A8A-4798-9E79-B79516DC15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21CA7E9-035C-45F1-A2D2-956E21FFE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421CA7E9-035C-45F1-A2D2-956E21FFEC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4C53639-A897-449D-9E18-115D4FBB0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74C53639-A897-449D-9E18-115D4FBB08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C4CBB21-5D69-4B8C-981D-92CF11C33A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DC4CBB21-5D69-4B8C-981D-92CF11C33A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12FB586-746D-44AC-B881-AA079031F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C12FB586-746D-44AC-B881-AA079031F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0280907-89B6-4E4F-9F79-F1E70CDEA5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graphicEl>
                                              <a:dgm id="{50280907-89B6-4E4F-9F79-F1E70CDEA5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3600" dirty="0"/>
              <a:t>「</a:t>
            </a:r>
            <a:r>
              <a:rPr lang="en-US" altLang="ja-JP" sz="3600" dirty="0"/>
              <a:t>UZUMAKI</a:t>
            </a:r>
            <a:r>
              <a:rPr lang="ja-JP" altLang="en-US" sz="3600" dirty="0"/>
              <a:t>」シリーズ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「</a:t>
            </a:r>
            <a:r>
              <a:rPr lang="en-US" altLang="ja-JP" dirty="0"/>
              <a:t>UZUMAKI</a:t>
            </a:r>
            <a:r>
              <a:rPr lang="ja-JP" altLang="en-US" dirty="0"/>
              <a:t>」・・・　オープン価格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UZUMAKI-Ace</a:t>
            </a:r>
            <a:r>
              <a:rPr lang="ja-JP" altLang="en-US" dirty="0"/>
              <a:t>」・・・　</a:t>
            </a:r>
            <a:r>
              <a:rPr lang="en-US" altLang="ja-JP" dirty="0"/>
              <a:t>55,800</a:t>
            </a:r>
            <a:r>
              <a:rPr lang="ja-JP" altLang="en-US" dirty="0"/>
              <a:t>円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UZUMAKI-APac</a:t>
            </a:r>
            <a:r>
              <a:rPr lang="ja-JP" altLang="en-US" dirty="0"/>
              <a:t>」・・・　</a:t>
            </a:r>
            <a:r>
              <a:rPr lang="en-US" altLang="ja-JP" dirty="0"/>
              <a:t>66,800</a:t>
            </a:r>
            <a:r>
              <a:rPr lang="ja-JP" altLang="en-US" dirty="0"/>
              <a:t>円</a:t>
            </a:r>
            <a:endParaRPr lang="en-US" altLang="ja-JP" dirty="0"/>
          </a:p>
          <a:p>
            <a:r>
              <a:rPr lang="ja-JP" altLang="en-US" dirty="0"/>
              <a:t>「</a:t>
            </a:r>
            <a:r>
              <a:rPr lang="en-US" altLang="ja-JP" dirty="0"/>
              <a:t>UZUMAKI-Tow</a:t>
            </a:r>
            <a:r>
              <a:rPr lang="ja-JP" altLang="en-US" dirty="0"/>
              <a:t>」・・・　</a:t>
            </a:r>
            <a:r>
              <a:rPr lang="en-US" altLang="ja-JP" dirty="0"/>
              <a:t>85,200</a:t>
            </a:r>
            <a:r>
              <a:rPr lang="ja-JP" altLang="en-US" dirty="0"/>
              <a:t>円</a:t>
            </a:r>
          </a:p>
        </p:txBody>
      </p:sp>
      <p:sp>
        <p:nvSpPr>
          <p:cNvPr id="6" name="星: 24 pt 5">
            <a:extLst>
              <a:ext uri="{FF2B5EF4-FFF2-40B4-BE49-F238E27FC236}">
                <a16:creationId xmlns:a16="http://schemas.microsoft.com/office/drawing/2014/main" id="{C614C7E0-6308-9537-F989-2DAD313F0B12}"/>
              </a:ext>
            </a:extLst>
          </p:cNvPr>
          <p:cNvSpPr/>
          <p:nvPr/>
        </p:nvSpPr>
        <p:spPr>
          <a:xfrm>
            <a:off x="7268828" y="2707365"/>
            <a:ext cx="3168503" cy="3168503"/>
          </a:xfrm>
          <a:prstGeom prst="star24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kumimoji="1" lang="ja-JP" altLang="en-US" sz="2400" dirty="0">
                <a:latin typeface="+mn-ea"/>
              </a:rPr>
              <a:t>多彩な</a:t>
            </a:r>
            <a:endParaRPr kumimoji="1" lang="en-US" altLang="ja-JP" sz="2400" dirty="0">
              <a:latin typeface="+mn-ea"/>
            </a:endParaRPr>
          </a:p>
          <a:p>
            <a:pPr algn="ctr"/>
            <a:r>
              <a:rPr kumimoji="1" lang="ja-JP" altLang="en-US" sz="2400" dirty="0">
                <a:latin typeface="+mn-ea"/>
              </a:rPr>
              <a:t>ニーズに対応</a:t>
            </a:r>
            <a:endParaRPr kumimoji="1" lang="en-US" altLang="ja-JP" sz="2400" dirty="0">
              <a:latin typeface="+mn-ea"/>
            </a:endParaRPr>
          </a:p>
          <a:p>
            <a:pPr algn="ctr"/>
            <a:r>
              <a:rPr kumimoji="1" lang="ja-JP" altLang="en-US" sz="2400" dirty="0">
                <a:latin typeface="+mn-ea"/>
              </a:rPr>
              <a:t>します</a:t>
            </a:r>
          </a:p>
        </p:txBody>
      </p:sp>
    </p:spTree>
  </p:cSld>
  <p:clrMapOvr>
    <a:masterClrMapping/>
  </p:clrMapOvr>
  <p:transition spd="slow" advTm="6245"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7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2.6|2.4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6|2|1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オーガニック">
  <a:themeElements>
    <a:clrScheme name="オーガニック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1269</TotalTime>
  <Words>310</Words>
  <Application>Microsoft Office PowerPoint</Application>
  <PresentationFormat>ワイド画面</PresentationFormat>
  <Paragraphs>82</Paragraphs>
  <Slides>8</Slides>
  <Notes>8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  <vt:variant>
        <vt:lpstr>目的別スライド ショー</vt:lpstr>
      </vt:variant>
      <vt:variant>
        <vt:i4>1</vt:i4>
      </vt:variant>
    </vt:vector>
  </HeadingPairs>
  <TitlesOfParts>
    <vt:vector size="14" baseType="lpstr">
      <vt:lpstr>HGS創英角ﾎﾟｯﾌﾟ体</vt:lpstr>
      <vt:lpstr>游ゴシック</vt:lpstr>
      <vt:lpstr>Arial</vt:lpstr>
      <vt:lpstr>Trebuchet MS</vt:lpstr>
      <vt:lpstr>オーガニック</vt:lpstr>
      <vt:lpstr>新型ホームベーカリー「UZUMAKI」</vt:lpstr>
      <vt:lpstr>ホームベーカリーに対する不満点</vt:lpstr>
      <vt:lpstr>満足しかない「UZUMAKI」完成</vt:lpstr>
      <vt:lpstr>従来製品との運転音比較</vt:lpstr>
      <vt:lpstr>「UZUMAKI」の新機能</vt:lpstr>
      <vt:lpstr>あらゆるシーンで大活躍</vt:lpstr>
      <vt:lpstr>食べたいと思ったら！「最短モード」</vt:lpstr>
      <vt:lpstr>「UZUMAKI」シリーズ</vt:lpstr>
      <vt:lpstr>短縮版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新HB「UZUMAKI」</dc:title>
  <dc:creator>Schooldepot</dc:creator>
  <cp:lastModifiedBy>政行 山北</cp:lastModifiedBy>
  <cp:revision>11</cp:revision>
  <dcterms:created xsi:type="dcterms:W3CDTF">2020-06-24T04:12:48Z</dcterms:created>
  <dcterms:modified xsi:type="dcterms:W3CDTF">2026-07-03T06:01:58Z</dcterms:modified>
</cp:coreProperties>
</file>