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79A88A-72BB-4489-86A3-5D39A2A8F77D}" v="1" dt="2023-11-10T06:18:02.6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80" autoAdjust="0"/>
  </p:normalViewPr>
  <p:slideViewPr>
    <p:cSldViewPr snapToGrid="0">
      <p:cViewPr varScale="1">
        <p:scale>
          <a:sx n="67" d="100"/>
          <a:sy n="67" d="100"/>
        </p:scale>
        <p:origin x="40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913C58-FB2A-4BA9-9CFE-7355186AFF64}" type="datetimeFigureOut">
              <a:rPr kumimoji="1" lang="ja-JP" altLang="en-US" smtClean="0"/>
              <a:t>2023/11/10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CC9D3-6B8C-4683-983D-660297E678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5726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本日は、新型ホームベーカリー「うずまき」についてご案内します。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CC9D3-6B8C-4683-983D-660297E6786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4199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8D567C-8CC5-4F5B-AB31-18E773F0A7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908540F-D526-4C3F-B4E3-695C0B3D2C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48E2468-B689-4195-8711-51837ED03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D1F2B4F-7A44-4E8D-9D74-2560B9440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B00D20-A82A-44E2-A141-732C58264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6179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1ABE57-F4EA-4407-993B-2A1C76436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94D09EB-6879-4DA7-ACE8-D5A27BB187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8632B49-6AA1-4F93-ACE9-DC27DA790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F094916-77F3-4952-AB10-6F6D01B65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713F255-3859-4371-B8FB-A043592D3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55342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1BC4A44-A40F-42A3-A76D-2E150E9E40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8351888-6B8A-4B7F-9E64-2933F1EA93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7C35845-A1DD-4642-8E1E-F7BD7BF2C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3DABF69-6ED4-451C-89F0-1F081D352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CC36A14-4B80-45DF-B8CC-F255B8761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8920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C4427D-9859-463F-B7AE-E523B1C31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563B47-1A64-4983-91D9-92AE8CF1B1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0495813-A05B-484E-8951-FF568C53E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EDC796-BB71-42A1-ABD5-5317B6251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9B771E4-F268-4B39-86DE-D7A53D1E9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21937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F86053-1F0F-47C0-9532-0DD5F8474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15339B9-6295-4C76-8CF3-EFCA7FA7F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6BAA9C4-DB4A-4BCB-B92A-25B29047A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1C4962-F086-41E3-97B9-430E3A3DE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27A7F00-E106-4EDA-9A16-15D869463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77577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714FAE-374F-4664-BE51-EC7A7E2D2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02DBF99-2D2F-48F0-B072-3BF5FDEE6F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2FCFA04-E373-421A-8EDF-7D4680BD7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BF023E-6289-4443-9E23-B8477A772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3D8588A-42A1-4246-B320-193C0790C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9DD8545-D7DF-46F6-90AC-9031EC42F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99051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1871EF-1D80-4745-8A71-8585B23BC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C47098B-75D5-4D73-AD99-62545800D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8EE9392-F42F-469F-8097-BAB3870C5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D61EDA1-0F2C-4570-AB5A-D4A192A9CE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DF69E0D-F974-41F2-B8D2-4ABC15B848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E953F959-7D8E-497C-9D41-FE3585506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03D2B3-2865-46AF-A845-1824265F8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2213CB8-41A3-4FDE-B244-2EE28A394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23649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EC1FF4A-4E30-4E10-A284-3606B74BB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5B4B89E-4409-4A20-AB43-C867596B9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F5BC7BB-DC4F-479B-877C-797BEE9F8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FC414F6-2562-477F-8DF6-930AB33A3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44575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65E0065-8E9B-49A6-AA25-80624FABD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099A199-9970-4182-A3F2-9007B6808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A590DA6-5B36-4875-8532-F263344E7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52151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E5992-E3B7-456B-9C46-C1D8B6767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CB8616E-F559-4D67-8983-99321F19F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195C69B-A689-4DAA-AC07-0727E1352E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9F01E9-D75F-48C3-AFC9-44E47A995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FFD3B88-FCC8-4E59-A109-72ABEA47F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BFF5C6F-F04E-4302-9707-F44FD8BF3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20110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E85815-81B5-467D-AE97-7A30E7396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9026049-45C8-40BF-98D9-2FB7D49278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8A066B9-E59A-4BAB-92F6-BEA935BCD6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4C6C792-CBBB-4937-A672-71B0C2233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A4F40D5-CE56-48D1-BB66-D85ADB60D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CB9C564-CB22-4D7A-885C-6F93D72A0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8893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5556943-94AA-4E5E-86FD-41B882E9E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7378624-C3BD-4DD6-8798-E6EAA84C5F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E566D98-4724-4161-A98D-892DE74920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04BF8-B19C-4FFE-9926-6EB727ECAF7C}" type="datetimeFigureOut">
              <a:rPr kumimoji="1" lang="ja-JP" altLang="en-US" smtClean="0"/>
              <a:t>2023/11/10</a:t>
            </a:fld>
            <a:endParaRPr kumimoji="1" lang="ja-JP" altLang="en-US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65D129C-224B-4DD3-8A9C-CD865E2492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9D8967-2826-408E-92F2-C902591B50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168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0943" y="1122363"/>
            <a:ext cx="11017044" cy="2387600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新型ホームベーカリー「</a:t>
            </a:r>
            <a:r>
              <a:rPr kumimoji="1" lang="en-US" altLang="ja-JP" dirty="0"/>
              <a:t>UZUMAKI</a:t>
            </a:r>
            <a:r>
              <a:rPr kumimoji="1" lang="ja-JP" altLang="en-US" dirty="0"/>
              <a:t>」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30943" y="4085302"/>
            <a:ext cx="11017044" cy="1172497"/>
          </a:xfrm>
        </p:spPr>
        <p:txBody>
          <a:bodyPr>
            <a:normAutofit/>
          </a:bodyPr>
          <a:lstStyle/>
          <a:p>
            <a:r>
              <a:rPr lang="ja-JP" altLang="en-US" sz="3600" dirty="0"/>
              <a:t>キッチン企画部</a:t>
            </a:r>
            <a:endParaRPr lang="en-US" altLang="ja-JP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3600" dirty="0"/>
              <a:t>ホームベーカリーに対する不満点</a:t>
            </a:r>
            <a:endParaRPr kumimoji="1" lang="ja-JP" altLang="en-US" dirty="0"/>
          </a:p>
        </p:txBody>
      </p:sp>
      <p:sp>
        <p:nvSpPr>
          <p:cNvPr id="20" name="コンテンツ プレースホルダー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5" name="コンテンツ プレースホルダ 2"/>
          <p:cNvSpPr txBox="1">
            <a:spLocks/>
          </p:cNvSpPr>
          <p:nvPr/>
        </p:nvSpPr>
        <p:spPr>
          <a:xfrm>
            <a:off x="1981200" y="1600201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1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1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満足しかない「</a:t>
            </a:r>
            <a:r>
              <a:rPr lang="en-US" altLang="ja-JP" sz="3600" dirty="0"/>
              <a:t>UZUMAKI</a:t>
            </a:r>
            <a:r>
              <a:rPr lang="ja-JP" altLang="en-US" sz="3600" dirty="0"/>
              <a:t>」完成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z="3200" dirty="0"/>
              <a:t>「おやすみ」モードで静音設計</a:t>
            </a:r>
          </a:p>
          <a:p>
            <a:r>
              <a:rPr lang="ja-JP" altLang="en-US" sz="3200" dirty="0"/>
              <a:t>レバーで取り外し！</a:t>
            </a:r>
            <a:endParaRPr lang="en-US" altLang="ja-JP" sz="3200"/>
          </a:p>
          <a:p>
            <a:r>
              <a:rPr lang="ja-JP" altLang="en-US" sz="3200"/>
              <a:t>穴</a:t>
            </a:r>
            <a:r>
              <a:rPr lang="ja-JP" altLang="en-US" sz="3200" dirty="0"/>
              <a:t>も気にならない！</a:t>
            </a:r>
          </a:p>
          <a:p>
            <a:r>
              <a:rPr lang="ja-JP" altLang="en-US" sz="3200" dirty="0"/>
              <a:t>早焼きコースを充実</a:t>
            </a:r>
          </a:p>
          <a:p>
            <a:r>
              <a:rPr lang="ja-JP" altLang="en-US" sz="3200" dirty="0"/>
              <a:t>自動お手入れ機構搭載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92462A6-3362-0819-1151-CBA41F724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504" y="2719387"/>
            <a:ext cx="3429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3600" dirty="0"/>
              <a:t>従来製品との運転音比較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「</a:t>
            </a:r>
            <a:r>
              <a:rPr lang="en-US" altLang="ja-JP" dirty="0"/>
              <a:t>UZUMAKI</a:t>
            </a:r>
            <a:r>
              <a:rPr lang="ja-JP" altLang="en-US" dirty="0"/>
              <a:t>」の新機能</a:t>
            </a:r>
            <a:endParaRPr lang="ja-JP" altLang="en-US" sz="54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ja-JP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3600" dirty="0"/>
              <a:t>あらゆるシーンで大活躍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3600" dirty="0"/>
              <a:t>食べたいと思ったら！「最短モード」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3600" dirty="0"/>
              <a:t>「</a:t>
            </a:r>
            <a:r>
              <a:rPr lang="en-US" altLang="ja-JP" sz="3600" dirty="0"/>
              <a:t>UZUMAKI</a:t>
            </a:r>
            <a:r>
              <a:rPr lang="ja-JP" altLang="en-US" sz="3600" dirty="0"/>
              <a:t>」シリーズ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「</a:t>
            </a:r>
            <a:r>
              <a:rPr lang="en-US" altLang="ja-JP" dirty="0"/>
              <a:t>UZUMAKI</a:t>
            </a:r>
            <a:r>
              <a:rPr lang="ja-JP" altLang="en-US" dirty="0"/>
              <a:t>」・・・　オープン価格</a:t>
            </a:r>
            <a:endParaRPr lang="en-US" altLang="ja-JP" dirty="0"/>
          </a:p>
          <a:p>
            <a:r>
              <a:rPr lang="ja-JP" altLang="en-US" dirty="0"/>
              <a:t>「</a:t>
            </a:r>
            <a:r>
              <a:rPr lang="en-US" altLang="ja-JP" dirty="0"/>
              <a:t>UZUMAKI-Ace</a:t>
            </a:r>
            <a:r>
              <a:rPr lang="ja-JP" altLang="en-US" dirty="0"/>
              <a:t>」・・・　</a:t>
            </a:r>
            <a:r>
              <a:rPr lang="en-US" altLang="ja-JP" dirty="0"/>
              <a:t>55,800</a:t>
            </a:r>
            <a:r>
              <a:rPr lang="ja-JP" altLang="en-US" dirty="0"/>
              <a:t>円</a:t>
            </a:r>
            <a:endParaRPr lang="en-US" altLang="ja-JP" dirty="0"/>
          </a:p>
          <a:p>
            <a:r>
              <a:rPr lang="ja-JP" altLang="en-US" dirty="0"/>
              <a:t>「</a:t>
            </a:r>
            <a:r>
              <a:rPr lang="en-US" altLang="ja-JP" dirty="0"/>
              <a:t>UZUMAKI-APac</a:t>
            </a:r>
            <a:r>
              <a:rPr lang="ja-JP" altLang="en-US" dirty="0"/>
              <a:t>」・・・　</a:t>
            </a:r>
            <a:r>
              <a:rPr lang="en-US" altLang="ja-JP" dirty="0"/>
              <a:t>66,800</a:t>
            </a:r>
            <a:r>
              <a:rPr lang="ja-JP" altLang="en-US" dirty="0"/>
              <a:t>円</a:t>
            </a:r>
            <a:endParaRPr lang="en-US" altLang="ja-JP" dirty="0"/>
          </a:p>
          <a:p>
            <a:r>
              <a:rPr lang="ja-JP" altLang="en-US" dirty="0"/>
              <a:t>「</a:t>
            </a:r>
            <a:r>
              <a:rPr lang="en-US" altLang="ja-JP" dirty="0"/>
              <a:t>UZUMAKI-Tow</a:t>
            </a:r>
            <a:r>
              <a:rPr lang="ja-JP" altLang="en-US" dirty="0"/>
              <a:t>」・・・　</a:t>
            </a:r>
            <a:r>
              <a:rPr lang="en-US" altLang="ja-JP" dirty="0"/>
              <a:t>85,200</a:t>
            </a:r>
            <a:r>
              <a:rPr lang="ja-JP" altLang="en-US" dirty="0"/>
              <a:t>円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103</TotalTime>
  <Words>117</Words>
  <Application>Microsoft Office PowerPoint</Application>
  <PresentationFormat>ワイド画面</PresentationFormat>
  <Paragraphs>20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游ゴシック</vt:lpstr>
      <vt:lpstr>游ゴシック Light</vt:lpstr>
      <vt:lpstr>Arial</vt:lpstr>
      <vt:lpstr>Wingdings 2</vt:lpstr>
      <vt:lpstr>Office テーマ</vt:lpstr>
      <vt:lpstr>新型ホームベーカリー「UZUMAKI」</vt:lpstr>
      <vt:lpstr>ホームベーカリーに対する不満点</vt:lpstr>
      <vt:lpstr>満足しかない「UZUMAKI」完成</vt:lpstr>
      <vt:lpstr>従来製品との運転音比較</vt:lpstr>
      <vt:lpstr>「UZUMAKI」の新機能</vt:lpstr>
      <vt:lpstr>あらゆるシーンで大活躍</vt:lpstr>
      <vt:lpstr>食べたいと思ったら！「最短モード」</vt:lpstr>
      <vt:lpstr>「UZUMAKI」シリーズ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新HB「UZUMAKI」</dc:title>
  <dc:creator>Schooldepot</dc:creator>
  <cp:lastModifiedBy>政行 山北</cp:lastModifiedBy>
  <cp:revision>11</cp:revision>
  <dcterms:created xsi:type="dcterms:W3CDTF">2020-06-24T04:12:48Z</dcterms:created>
  <dcterms:modified xsi:type="dcterms:W3CDTF">2023-11-10T06:31:48Z</dcterms:modified>
</cp:coreProperties>
</file>